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" pitchFamily="2" charset="77"/>
      <p:regular r:id="rId9"/>
      <p:bold r:id="rId10"/>
      <p:italic r:id="rId11"/>
      <p:boldItalic r:id="rId12"/>
    </p:embeddedFont>
  </p:embeddedFontLst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44"/>
    <p:restoredTop sz="94712"/>
  </p:normalViewPr>
  <p:slideViewPr>
    <p:cSldViewPr snapToGrid="0" snapToObjects="1">
      <p:cViewPr varScale="1">
        <p:scale>
          <a:sx n="199" d="100"/>
          <a:sy n="199" d="100"/>
        </p:scale>
        <p:origin x="14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7" d="100"/>
          <a:sy n="107" d="100"/>
        </p:scale>
        <p:origin x="399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8D3F18F7-AE4B-F747-8349-5F7BEF6E90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E22E904B-DBD8-5045-AD2B-008D960A21F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0C7D7-B3E5-2141-AC54-B179D3EC4F5C}" type="datetimeFigureOut">
              <a:rPr lang="pt-PT" smtClean="0"/>
              <a:t>20/09/22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29B4482E-81F8-4C41-A44E-8062CA1458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1798A7F3-A1E3-8546-B524-3082CAED3D0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E45AA-D65E-0A4B-BB16-9350FA3C701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6028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1D7DCB-9CD8-9F41-885A-AAB32BC466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90AA840-EB3D-4D45-BF09-4523AE0C2D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14105F4-4D3F-4042-A3B6-98479413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E9EB48-AF58-074D-8869-5AEE0C295324}" type="datetimeFigureOut">
              <a:rPr lang="pt-PT" smtClean="0"/>
              <a:t>20/09/22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BC1C872-9799-454F-8449-7C60ABE8E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1B58DAF-E3FB-4043-A930-E84CD26D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17379-220B-0B49-9B28-C353C60DCCA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400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8841B9-A522-5843-A177-2D990548A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F6C3064A-5E72-4348-8524-D2F26C0BD5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62E1090-779F-E04E-A8EB-B3347C2425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E9EB48-AF58-074D-8869-5AEE0C295324}" type="datetimeFigureOut">
              <a:rPr lang="pt-PT" smtClean="0"/>
              <a:t>20/09/22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E3D2B1F-4C09-3C44-8C31-06CFC1C31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18F8CDD-63E5-E54F-92CD-89D11E71C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17379-220B-0B49-9B28-C353C60DCCA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1030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4BF73ED-C3B7-2C40-A977-0173D12E5B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40EB2213-F224-CD45-94D3-65DD203B41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4564314-0BC1-4147-9793-F32032F8B5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E9EB48-AF58-074D-8869-5AEE0C295324}" type="datetimeFigureOut">
              <a:rPr lang="pt-PT" smtClean="0"/>
              <a:t>20/09/22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7244915-8B45-244B-BD40-F8463FFED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5B2C42C-DB60-F74B-8534-6549D430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17379-220B-0B49-9B28-C353C60DCCA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580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376D8B-2B19-474F-A606-C92FFA974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Montserrat" pitchFamily="2" charset="77"/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7A143D9-4704-7342-8AFE-C3CAF81D8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 b="0" i="0">
                <a:latin typeface="Montserrat" pitchFamily="2" charset="77"/>
              </a:defRPr>
            </a:lvl1pPr>
          </a:lstStyle>
          <a:p>
            <a:r>
              <a:rPr lang="pt-PT" dirty="0"/>
              <a:t>Editar os estilos de texto do Modelo Global
Segundo nível
Terceiro nível
Quarto nível
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2872815-1893-0F4D-BDFB-9EE1474CB6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E9EB48-AF58-074D-8869-5AEE0C295324}" type="datetimeFigureOut">
              <a:rPr lang="pt-PT" smtClean="0"/>
              <a:t>20/09/22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CEDADC4-C26B-D540-AD85-870C11366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A752E61-1C83-154D-B9DE-44BCFF4C8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17379-220B-0B49-9B28-C353C60DCCA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593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BC1DDF-1427-034E-B5F6-41293FB40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EB80E560-E618-8245-9BEE-EA4D30550B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84C87B8-48A0-524B-B31E-1CE472B3B9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E9EB48-AF58-074D-8869-5AEE0C295324}" type="datetimeFigureOut">
              <a:rPr lang="pt-PT" smtClean="0"/>
              <a:t>20/09/22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87A24D4-99FE-2F43-B7D7-2F6AEC0F2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BA4272D-A64F-3348-ABE5-DDA0373AA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17379-220B-0B49-9B28-C353C60DCCA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3502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657A25-DA5D-1E45-AD34-970790DCC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948693C0-D274-9146-A76E-73DE594E10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8F6F714-9A20-E84D-8247-610E954B5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D1B6F9E7-B6B0-F34B-AC6F-3904896237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E9EB48-AF58-074D-8869-5AEE0C295324}" type="datetimeFigureOut">
              <a:rPr lang="pt-PT" smtClean="0"/>
              <a:t>20/09/22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19998AA-6932-574F-ABAF-A07898FE2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2BF6AC56-8DF6-6841-8DCC-FE51EF787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17379-220B-0B49-9B28-C353C60DCCA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000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0F55FA-89E1-1740-A904-12AEDCE0A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F2CCE72F-CA6A-7E45-8778-E06E13DE9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0C5F53AF-86C7-0A4E-AB30-1F06AE3039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8E286F16-AD6E-384B-BE34-B62C553C95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5D26BFAE-41C7-D045-BA74-B986F4D9B6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DE068E7B-CF05-C14E-B608-4BB018304E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E9EB48-AF58-074D-8869-5AEE0C295324}" type="datetimeFigureOut">
              <a:rPr lang="pt-PT" smtClean="0"/>
              <a:t>20/09/22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9679F8F6-DFF0-6E41-9313-44FB7EDE6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DE9E54EC-A222-8941-B803-F2FA533BD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17379-220B-0B49-9B28-C353C60DCCA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1324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2FC868-0274-E74E-A2CE-040BA9834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AB3B2CD7-814C-3D46-AA28-F31DEC4420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E9EB48-AF58-074D-8869-5AEE0C295324}" type="datetimeFigureOut">
              <a:rPr lang="pt-PT" smtClean="0"/>
              <a:t>20/09/22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5C161392-8EF7-ED43-B14E-AECFE4352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B60372A4-54B3-614A-AFDB-AC60A5020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17379-220B-0B49-9B28-C353C60DCCA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3505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2D5C3404-BC18-5344-87D4-F515B5FDF5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E9EB48-AF58-074D-8869-5AEE0C295324}" type="datetimeFigureOut">
              <a:rPr lang="pt-PT" smtClean="0"/>
              <a:t>20/09/22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C189BD81-8E28-D546-907C-D8097EA4B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0DCC3076-D557-0142-8010-E55C5261E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17379-220B-0B49-9B28-C353C60DCCA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47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F76AD1-7C4F-1E41-9762-117639882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AEC1882-CC8A-C44D-B388-465C5BB7C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2554B78B-8D37-FC4F-94D0-113E76357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6F4EDF56-A13E-3447-86E2-83EB0798DA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E9EB48-AF58-074D-8869-5AEE0C295324}" type="datetimeFigureOut">
              <a:rPr lang="pt-PT" smtClean="0"/>
              <a:t>20/09/22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15064ED-9D7E-3246-A885-37FA1A428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1597B3B-AE0D-3741-B673-2CE212B2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17379-220B-0B49-9B28-C353C60DCCA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4841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6D5191-C2CF-5F4D-91C6-A48B78B64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3F8DA06F-3B35-4B4D-9130-1091E70DEC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C554C775-8B15-2341-964D-6C8D76FF6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PT"/>
              <a:t>Editar os estilos de texto do Modelo Global
Segundo nível
Terceiro nível
Quarto nível
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092A5E50-466C-C649-9D2C-C2273173CB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E9EB48-AF58-074D-8869-5AEE0C295324}" type="datetimeFigureOut">
              <a:rPr lang="pt-PT" smtClean="0"/>
              <a:t>20/09/22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B0F138B0-F1CC-A44A-ACD6-40CA1698B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3F9C6C2-2295-FF43-8E9E-C8F2D6DCE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117379-220B-0B49-9B28-C353C60DCCA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024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4B8C9C82-9623-DD4B-A612-DD0A7D50C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38FD15D-24DB-4B4E-9FAA-9A310371C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944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t-PT" dirty="0"/>
              <a:t>Editar os estilos de texto do Modelo Global
Segundo nível
Terceiro nível
Quarto nível
Quinto nível</a:t>
            </a:r>
          </a:p>
        </p:txBody>
      </p:sp>
    </p:spTree>
    <p:extLst>
      <p:ext uri="{BB962C8B-B14F-4D97-AF65-F5344CB8AC3E}">
        <p14:creationId xmlns:p14="http://schemas.microsoft.com/office/powerpoint/2010/main" val="243958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Montserrat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Montserrat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5F5F2B-3CEB-0246-BC1D-4009D2B447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960" y="1742123"/>
            <a:ext cx="9144000" cy="2387600"/>
          </a:xfrm>
        </p:spPr>
        <p:txBody>
          <a:bodyPr/>
          <a:lstStyle/>
          <a:p>
            <a:pPr algn="l"/>
            <a:r>
              <a:rPr lang="pt-PT" b="1" dirty="0" err="1">
                <a:solidFill>
                  <a:schemeClr val="bg1"/>
                </a:solidFill>
              </a:rPr>
              <a:t>Presentation</a:t>
            </a:r>
            <a:br>
              <a:rPr lang="pt-PT" b="1" dirty="0">
                <a:solidFill>
                  <a:schemeClr val="bg1"/>
                </a:solidFill>
              </a:rPr>
            </a:br>
            <a:r>
              <a:rPr lang="pt-PT" b="1" dirty="0" err="1">
                <a:solidFill>
                  <a:schemeClr val="bg1"/>
                </a:solidFill>
              </a:rPr>
              <a:t>Title</a:t>
            </a:r>
            <a:endParaRPr lang="pt-PT" b="1" dirty="0">
              <a:solidFill>
                <a:schemeClr val="bg1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8425D58-75CC-C84C-AE7F-A25E9B97BF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960" y="4221798"/>
            <a:ext cx="9144000" cy="980122"/>
          </a:xfrm>
        </p:spPr>
        <p:txBody>
          <a:bodyPr/>
          <a:lstStyle/>
          <a:p>
            <a:pPr algn="l"/>
            <a:r>
              <a:rPr lang="pt-PT" dirty="0" err="1">
                <a:solidFill>
                  <a:schemeClr val="bg1"/>
                </a:solidFill>
              </a:rPr>
              <a:t>Authors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B94E4FF4-B23F-C84F-B9E2-E88378E24BB3}"/>
              </a:ext>
            </a:extLst>
          </p:cNvPr>
          <p:cNvSpPr txBox="1">
            <a:spLocks/>
          </p:cNvSpPr>
          <p:nvPr/>
        </p:nvSpPr>
        <p:spPr>
          <a:xfrm>
            <a:off x="640080" y="5902960"/>
            <a:ext cx="11094720" cy="57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PT" sz="1800" dirty="0" err="1">
                <a:solidFill>
                  <a:schemeClr val="bg1"/>
                </a:solidFill>
                <a:latin typeface="Montserrat" pitchFamily="2" charset="77"/>
              </a:rPr>
              <a:t>Any</a:t>
            </a:r>
            <a:r>
              <a:rPr lang="pt-PT" sz="1800" dirty="0">
                <a:solidFill>
                  <a:schemeClr val="bg1"/>
                </a:solidFill>
                <a:latin typeface="Montserrat" pitchFamily="2" charset="77"/>
              </a:rPr>
              <a:t> extra </a:t>
            </a:r>
            <a:r>
              <a:rPr lang="pt-PT" sz="1800" dirty="0" err="1">
                <a:solidFill>
                  <a:schemeClr val="bg1"/>
                </a:solidFill>
                <a:latin typeface="Montserrat" pitchFamily="2" charset="77"/>
              </a:rPr>
              <a:t>necessary</a:t>
            </a:r>
            <a:r>
              <a:rPr lang="pt-PT" sz="18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pt-PT" sz="1800" dirty="0" err="1">
                <a:solidFill>
                  <a:schemeClr val="bg1"/>
                </a:solidFill>
                <a:latin typeface="Montserrat" pitchFamily="2" charset="77"/>
              </a:rPr>
              <a:t>information</a:t>
            </a:r>
            <a:r>
              <a:rPr lang="pt-PT" sz="1800" dirty="0">
                <a:solidFill>
                  <a:schemeClr val="bg1"/>
                </a:solidFill>
                <a:latin typeface="Montserrat" pitchFamily="2" charset="7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4610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32E54A-F616-8B4B-9375-2B626A3EC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>
                <a:solidFill>
                  <a:srgbClr val="0055A4"/>
                </a:solidFill>
              </a:rPr>
              <a:t>CHAPTER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01D3F7C-215A-B84E-B048-3DDF0337E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err="1">
                <a:solidFill>
                  <a:srgbClr val="0055A4"/>
                </a:solidFill>
                <a:latin typeface="Montserrat" pitchFamily="2" charset="77"/>
              </a:rPr>
              <a:t>Development</a:t>
            </a:r>
            <a:endParaRPr lang="pt-PT" dirty="0">
              <a:solidFill>
                <a:srgbClr val="0055A4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32900174"/>
      </p:ext>
    </p:extLst>
  </p:cSld>
  <p:clrMapOvr>
    <a:masterClrMapping/>
  </p:clrMapOvr>
</p:sld>
</file>

<file path=ppt/theme/theme1.xml><?xml version="1.0" encoding="utf-8"?>
<a:theme xmlns:a="http://schemas.openxmlformats.org/drawingml/2006/main" name="1_Presentation Template">
  <a:themeElements>
    <a:clrScheme name="">
      <a:dk1>
        <a:srgbClr val="0055A3"/>
      </a:dk1>
      <a:lt1>
        <a:srgbClr val="FFFFFF"/>
      </a:lt1>
      <a:dk2>
        <a:srgbClr val="0055A3"/>
      </a:dk2>
      <a:lt2>
        <a:srgbClr val="FFFFFF"/>
      </a:lt2>
      <a:accent1>
        <a:srgbClr val="CA5406"/>
      </a:accent1>
      <a:accent2>
        <a:srgbClr val="30BBDB"/>
      </a:accent2>
      <a:accent3>
        <a:srgbClr val="F29128"/>
      </a:accent3>
      <a:accent4>
        <a:srgbClr val="0055A3"/>
      </a:accent4>
      <a:accent5>
        <a:srgbClr val="5B9BD5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" id="{0325C06A-BB2F-4642-B05E-3786B373B3B8}" vid="{D5B887D2-47F3-EF43-B26F-6864D700D96D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10</Words>
  <Application>Microsoft Macintosh PowerPoint</Application>
  <PresentationFormat>Ecrã Panorâmico</PresentationFormat>
  <Paragraphs>5</Paragraphs>
  <Slides>2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6" baseType="lpstr">
      <vt:lpstr>Arial</vt:lpstr>
      <vt:lpstr>Montserrat</vt:lpstr>
      <vt:lpstr>Calibri</vt:lpstr>
      <vt:lpstr>1_Presentation Template</vt:lpstr>
      <vt:lpstr>Presentation Title</vt:lpstr>
      <vt:lpstr>CHAPTER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Template</dc:title>
  <dc:subject/>
  <dc:creator>Microsoft Office User</dc:creator>
  <cp:keywords/>
  <dc:description/>
  <cp:lastModifiedBy>Centro de Informatica - ESART</cp:lastModifiedBy>
  <cp:revision>13</cp:revision>
  <dcterms:created xsi:type="dcterms:W3CDTF">2022-09-19T14:19:39Z</dcterms:created>
  <dcterms:modified xsi:type="dcterms:W3CDTF">2022-09-20T10:21:23Z</dcterms:modified>
  <cp:category/>
</cp:coreProperties>
</file>